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C591-0DA2-1D43-909C-4A6FF58995ED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BBD8-0D7F-324A-B858-0B1A6C2995D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529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C591-0DA2-1D43-909C-4A6FF58995ED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BBD8-0D7F-324A-B858-0B1A6C2995D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6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C591-0DA2-1D43-909C-4A6FF58995ED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BBD8-0D7F-324A-B858-0B1A6C2995D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489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C591-0DA2-1D43-909C-4A6FF58995ED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BBD8-0D7F-324A-B858-0B1A6C2995D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00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C591-0DA2-1D43-909C-4A6FF58995ED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BBD8-0D7F-324A-B858-0B1A6C2995D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837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C591-0DA2-1D43-909C-4A6FF58995ED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BBD8-0D7F-324A-B858-0B1A6C2995D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84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C591-0DA2-1D43-909C-4A6FF58995ED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BBD8-0D7F-324A-B858-0B1A6C2995D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C591-0DA2-1D43-909C-4A6FF58995ED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BBD8-0D7F-324A-B858-0B1A6C2995D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711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C591-0DA2-1D43-909C-4A6FF58995ED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BBD8-0D7F-324A-B858-0B1A6C2995D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404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C591-0DA2-1D43-909C-4A6FF58995ED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BBD8-0D7F-324A-B858-0B1A6C2995D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23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FC591-0DA2-1D43-909C-4A6FF58995ED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EBBD8-0D7F-324A-B858-0B1A6C2995D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79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FC591-0DA2-1D43-909C-4A6FF58995ED}" type="datetimeFigureOut">
              <a:rPr lang="en-US" smtClean="0"/>
              <a:t>9/7/2015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EBBD8-0D7F-324A-B858-0B1A6C2995DD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953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74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001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8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04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40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53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27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19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80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24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0</Words>
  <Application>Microsoft Office PowerPoint</Application>
  <PresentationFormat>Presentazione su schermo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Georgiana</dc:creator>
  <cp:lastModifiedBy>UTENTE</cp:lastModifiedBy>
  <cp:revision>5</cp:revision>
  <dcterms:created xsi:type="dcterms:W3CDTF">2015-09-04T15:23:00Z</dcterms:created>
  <dcterms:modified xsi:type="dcterms:W3CDTF">2015-09-07T17:36:56Z</dcterms:modified>
</cp:coreProperties>
</file>