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2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6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8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0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3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8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1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0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7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C591-0DA2-1D43-909C-4A6FF58995ED}" type="datetimeFigureOut">
              <a:rPr lang="en-US" smtClean="0"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EBBD8-0D7F-324A-B858-0B1A6C2995D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01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4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5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7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1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Presentazione su schermo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Georgiana</dc:creator>
  <cp:lastModifiedBy>UTENTE</cp:lastModifiedBy>
  <cp:revision>5</cp:revision>
  <dcterms:created xsi:type="dcterms:W3CDTF">2015-09-04T15:23:00Z</dcterms:created>
  <dcterms:modified xsi:type="dcterms:W3CDTF">2015-09-07T17:36:56Z</dcterms:modified>
</cp:coreProperties>
</file>